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3" r:id="rId1"/>
  </p:sldMasterIdLst>
  <p:sldIdLst>
    <p:sldId id="256" r:id="rId2"/>
    <p:sldId id="257" r:id="rId3"/>
    <p:sldId id="259" r:id="rId4"/>
    <p:sldId id="260" r:id="rId5"/>
    <p:sldId id="258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4" d="100"/>
          <a:sy n="64" d="100"/>
        </p:scale>
        <p:origin x="6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gif>
</file>

<file path=ppt/media/image5.gif>
</file>

<file path=ppt/media/image6.gif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alphaModFix amt="33000"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2147499"/>
            <a:ext cx="9144000" cy="2387600"/>
          </a:xfrm>
        </p:spPr>
        <p:txBody>
          <a:bodyPr anchor="b"/>
          <a:lstStyle>
            <a:lvl1pPr algn="ctr">
              <a:defRPr sz="6000" b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4535099"/>
            <a:ext cx="9144000" cy="1655762"/>
          </a:xfrm>
        </p:spPr>
        <p:txBody>
          <a:bodyPr/>
          <a:lstStyle>
            <a:lvl1pPr marL="0" indent="0" algn="r">
              <a:buNone/>
              <a:defRPr sz="24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854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429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20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alphaModFix amt="33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Tahoma" panose="020B0604030504040204" pitchFamily="34" charset="0"/>
              </a:defRPr>
            </a:lvl1pPr>
            <a:lvl2pPr>
              <a:defRPr baseline="0">
                <a:latin typeface="Tahoma" panose="020B0604030504040204" pitchFamily="34" charset="0"/>
              </a:defRPr>
            </a:lvl2pPr>
            <a:lvl3pPr>
              <a:defRPr baseline="0">
                <a:latin typeface="Tahoma" panose="020B0604030504040204" pitchFamily="34" charset="0"/>
              </a:defRPr>
            </a:lvl3pPr>
            <a:lvl4pPr>
              <a:defRPr baseline="0">
                <a:latin typeface="Tahoma" panose="020B0604030504040204" pitchFamily="34" charset="0"/>
              </a:defRPr>
            </a:lvl4pPr>
            <a:lvl5pPr>
              <a:defRPr baseline="0">
                <a:latin typeface="Tahoma" panose="020B060403050404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762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alphaModFix amt="33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8005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Pr>
        <a:blipFill dpi="0" rotWithShape="1">
          <a:blip r:embed="rId2">
            <a:alphaModFix amt="33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290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1971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533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297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9223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2043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33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5120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4" r:id="rId1"/>
    <p:sldLayoutId id="2147483845" r:id="rId2"/>
    <p:sldLayoutId id="2147483846" r:id="rId3"/>
    <p:sldLayoutId id="2147483847" r:id="rId4"/>
    <p:sldLayoutId id="2147483848" r:id="rId5"/>
    <p:sldLayoutId id="2147483849" r:id="rId6"/>
    <p:sldLayoutId id="2147483850" r:id="rId7"/>
    <p:sldLayoutId id="2147483851" r:id="rId8"/>
    <p:sldLayoutId id="2147483852" r:id="rId9"/>
    <p:sldLayoutId id="2147483853" r:id="rId10"/>
    <p:sldLayoutId id="214748385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3000"/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en-US" b="1" dirty="0" smtClean="0">
                <a:latin typeface="+mn-lt"/>
              </a:rPr>
              <a:t>Observatory</a:t>
            </a:r>
            <a:endParaRPr lang="en-US" b="1" dirty="0">
              <a:latin typeface="+mn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Maximilian Zavodny</a:t>
            </a:r>
          </a:p>
          <a:p>
            <a:r>
              <a:rPr lang="en-US" sz="1600" dirty="0" smtClean="0"/>
              <a:t>(626)437-7334</a:t>
            </a:r>
          </a:p>
          <a:p>
            <a:r>
              <a:rPr lang="en-US" sz="1600" dirty="0" smtClean="0"/>
              <a:t>max46145@gmail.com</a:t>
            </a:r>
            <a:endParaRPr lang="en-US" sz="1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892" y="-979715"/>
            <a:ext cx="4179587" cy="685799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013743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visualization: the ultimate brain hack</a:t>
            </a:r>
          </a:p>
          <a:p>
            <a:endParaRPr lang="en-US" dirty="0" smtClean="0"/>
          </a:p>
          <a:p>
            <a:r>
              <a:rPr lang="en-US" dirty="0" smtClean="0"/>
              <a:t>Existing tools are lacking</a:t>
            </a:r>
          </a:p>
          <a:p>
            <a:pPr lvl="1"/>
            <a:r>
              <a:rPr lang="en-US" dirty="0" smtClean="0"/>
              <a:t>Real-time interactions are unnatural or unintuitive</a:t>
            </a:r>
          </a:p>
          <a:p>
            <a:pPr lvl="1"/>
            <a:r>
              <a:rPr lang="en-US" dirty="0" smtClean="0"/>
              <a:t>APIs are confusing, clunky, and complicated</a:t>
            </a:r>
          </a:p>
          <a:p>
            <a:pPr lvl="1"/>
            <a:r>
              <a:rPr lang="en-US" dirty="0" smtClean="0"/>
              <a:t>Customizability is limited</a:t>
            </a:r>
          </a:p>
          <a:p>
            <a:pPr lvl="1"/>
            <a:r>
              <a:rPr lang="en-US" dirty="0" smtClean="0"/>
              <a:t>Rendering performance is poor</a:t>
            </a:r>
          </a:p>
          <a:p>
            <a:pPr lvl="1"/>
            <a:r>
              <a:rPr lang="en-US" dirty="0" smtClean="0"/>
              <a:t>Aesthetic appearance is often poor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51901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Solution: Observatory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Fresh environment, rebuilt from scratch</a:t>
            </a:r>
          </a:p>
          <a:p>
            <a:endParaRPr lang="en-US" dirty="0" smtClean="0"/>
          </a:p>
          <a:p>
            <a:r>
              <a:rPr lang="en-US" dirty="0" smtClean="0"/>
              <a:t>Directly references OpenGL</a:t>
            </a:r>
          </a:p>
          <a:p>
            <a:pPr lvl="1"/>
            <a:r>
              <a:rPr lang="en-US" sz="1900" dirty="0" smtClean="0"/>
              <a:t>No limiting intermediate libraries</a:t>
            </a:r>
          </a:p>
          <a:p>
            <a:pPr lvl="1"/>
            <a:r>
              <a:rPr lang="en-US" sz="1900" dirty="0" smtClean="0"/>
              <a:t>Video-game caliber rendering performance</a:t>
            </a:r>
          </a:p>
          <a:p>
            <a:endParaRPr lang="en-US" dirty="0" smtClean="0"/>
          </a:p>
          <a:p>
            <a:r>
              <a:rPr lang="en-US" dirty="0" smtClean="0"/>
              <a:t>C# source code, runs on .NET</a:t>
            </a:r>
          </a:p>
          <a:p>
            <a:pPr lvl="1"/>
            <a:r>
              <a:rPr lang="en-US" sz="1900" dirty="0" smtClean="0"/>
              <a:t>Also runs on Mono and soon, in browsers</a:t>
            </a:r>
          </a:p>
          <a:p>
            <a:endParaRPr lang="en-US" dirty="0" smtClean="0"/>
          </a:p>
          <a:p>
            <a:r>
              <a:rPr lang="en-US" dirty="0" smtClean="0"/>
              <a:t>Includes APIs for .NET, Python, and MATLAB</a:t>
            </a:r>
          </a:p>
          <a:p>
            <a:pPr lvl="1"/>
            <a:r>
              <a:rPr lang="en-US" sz="1900" dirty="0" smtClean="0"/>
              <a:t>Maybe JavaScript and others someday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241" y="978047"/>
            <a:ext cx="2463636" cy="18477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241" y="2893242"/>
            <a:ext cx="2414363" cy="17307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241" y="4691414"/>
            <a:ext cx="2414363" cy="1730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637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Meteorite map</a:t>
            </a:r>
          </a:p>
          <a:p>
            <a:endParaRPr lang="en-US" dirty="0" smtClean="0"/>
          </a:p>
          <a:p>
            <a:r>
              <a:rPr lang="en-US" dirty="0" smtClean="0"/>
              <a:t>Extrasolar planet population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3D model of the brain</a:t>
            </a:r>
          </a:p>
          <a:p>
            <a:endParaRPr lang="en-US" dirty="0" smtClean="0"/>
          </a:p>
          <a:p>
            <a:r>
              <a:rPr lang="en-US" dirty="0" smtClean="0"/>
              <a:t>Southern Oscillation Index</a:t>
            </a:r>
          </a:p>
          <a:p>
            <a:endParaRPr lang="en-US" dirty="0"/>
          </a:p>
          <a:p>
            <a:r>
              <a:rPr lang="en-US" dirty="0" smtClean="0"/>
              <a:t>Numerical Image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70727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Status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Fully-featured, available for download</a:t>
            </a:r>
          </a:p>
          <a:p>
            <a:pPr lvl="1"/>
            <a:r>
              <a:rPr lang="en-US" sz="1900" dirty="0" smtClean="0"/>
              <a:t>Immediately ready for users</a:t>
            </a:r>
          </a:p>
          <a:p>
            <a:pPr lvl="1"/>
            <a:r>
              <a:rPr lang="en-US" sz="1900" dirty="0" smtClean="0"/>
              <a:t>Max is sole contributor; no </a:t>
            </a:r>
            <a:r>
              <a:rPr lang="en-US" sz="1900" dirty="0"/>
              <a:t>outstanding liabilities or </a:t>
            </a:r>
            <a:r>
              <a:rPr lang="en-US" sz="1900" dirty="0" smtClean="0"/>
              <a:t>obligations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Proven value at </a:t>
            </a:r>
            <a:r>
              <a:rPr lang="en-US" dirty="0" err="1" smtClean="0"/>
              <a:t>eSolar</a:t>
            </a:r>
            <a:endParaRPr lang="en-US" dirty="0"/>
          </a:p>
          <a:p>
            <a:pPr lvl="1"/>
            <a:r>
              <a:rPr lang="en-US" dirty="0" smtClean="0"/>
              <a:t>First deployed Fall 2014</a:t>
            </a:r>
          </a:p>
          <a:p>
            <a:pPr lvl="1"/>
            <a:r>
              <a:rPr lang="en-US" dirty="0" smtClean="0"/>
              <a:t>Up to ~10 active users</a:t>
            </a:r>
          </a:p>
          <a:p>
            <a:pPr lvl="1"/>
            <a:r>
              <a:rPr lang="en-US" dirty="0" smtClean="0"/>
              <a:t>Time-sensitive, mission-critical analysis</a:t>
            </a:r>
          </a:p>
          <a:p>
            <a:pPr lvl="1"/>
            <a:r>
              <a:rPr lang="en-US" dirty="0" smtClean="0"/>
              <a:t>Auto-generated reports to management</a:t>
            </a:r>
          </a:p>
          <a:p>
            <a:pPr lvl="1"/>
            <a:r>
              <a:rPr lang="en-US" dirty="0" smtClean="0"/>
              <a:t>Source material for executive presentations, publications, etc.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Recent work: interoperability</a:t>
            </a:r>
          </a:p>
          <a:p>
            <a:pPr lvl="1"/>
            <a:r>
              <a:rPr lang="en-US" dirty="0" smtClean="0"/>
              <a:t>Python/MATLAB APIs</a:t>
            </a:r>
          </a:p>
          <a:p>
            <a:pPr lvl="1"/>
            <a:r>
              <a:rPr lang="en-US" dirty="0" err="1" smtClean="0"/>
              <a:t>WebGL</a:t>
            </a:r>
            <a:r>
              <a:rPr lang="en-US" dirty="0" smtClean="0"/>
              <a:t>/browser compatibility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7873" y="0"/>
            <a:ext cx="333412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03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Expertise Needed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Sales &amp; Marketing</a:t>
            </a:r>
          </a:p>
          <a:p>
            <a:endParaRPr lang="en-US" dirty="0" smtClean="0"/>
          </a:p>
          <a:p>
            <a:r>
              <a:rPr lang="en-US" dirty="0" smtClean="0"/>
              <a:t>Business experience, end-user software 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Legal counsel</a:t>
            </a:r>
          </a:p>
          <a:p>
            <a:pPr lvl="1"/>
            <a:r>
              <a:rPr lang="en-US" dirty="0"/>
              <a:t>e</a:t>
            </a:r>
            <a:r>
              <a:rPr lang="en-US" dirty="0" smtClean="0"/>
              <a:t>sp. IP protection, license terms</a:t>
            </a:r>
          </a:p>
          <a:p>
            <a:endParaRPr lang="en-US" dirty="0" smtClean="0"/>
          </a:p>
          <a:p>
            <a:r>
              <a:rPr lang="en-US" dirty="0" smtClean="0"/>
              <a:t>Down the road…</a:t>
            </a:r>
          </a:p>
          <a:p>
            <a:pPr lvl="1"/>
            <a:r>
              <a:rPr lang="en-US" dirty="0" smtClean="0"/>
              <a:t>Tech support, QA</a:t>
            </a:r>
          </a:p>
          <a:p>
            <a:pPr lvl="1"/>
            <a:r>
              <a:rPr lang="en-US" dirty="0" smtClean="0"/>
              <a:t>Experienced </a:t>
            </a:r>
            <a:r>
              <a:rPr lang="en-US" dirty="0"/>
              <a:t>L</a:t>
            </a:r>
            <a:r>
              <a:rPr lang="en-US" dirty="0" smtClean="0"/>
              <a:t>inux/Mac/Web developers</a:t>
            </a:r>
          </a:p>
        </p:txBody>
      </p:sp>
    </p:spTree>
    <p:extLst>
      <p:ext uri="{BB962C8B-B14F-4D97-AF65-F5344CB8AC3E}">
        <p14:creationId xmlns:p14="http://schemas.microsoft.com/office/powerpoint/2010/main" val="241288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business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Individual user and/or organization licenses</a:t>
            </a:r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Offer free limited-feature version; charge for premium features</a:t>
            </a:r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Use </a:t>
            </a:r>
            <a:r>
              <a:rPr lang="en-US" dirty="0"/>
              <a:t>as foundation for </a:t>
            </a:r>
            <a:r>
              <a:rPr lang="en-US" dirty="0" smtClean="0"/>
              <a:t>application/project-specific libraries</a:t>
            </a:r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License as add-on to existing software packages </a:t>
            </a:r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r>
              <a:rPr lang="en-US" dirty="0" smtClean="0"/>
              <a:t>Develop team to offer </a:t>
            </a:r>
            <a:r>
              <a:rPr lang="en-US" dirty="0"/>
              <a:t>consulting on a project-basis</a:t>
            </a:r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  <a:p>
            <a:pPr marL="514350" indent="-514350">
              <a:buFont typeface="+mj-lt"/>
              <a:buAutoNum type="alphaU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22247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1418</TotalTime>
  <Words>242</Words>
  <Application>Microsoft Office PowerPoint</Application>
  <PresentationFormat>Widescreen</PresentationFormat>
  <Paragraphs>71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Tahoma</vt:lpstr>
      <vt:lpstr>Office Theme</vt:lpstr>
      <vt:lpstr>Observatory</vt:lpstr>
      <vt:lpstr>Motivation</vt:lpstr>
      <vt:lpstr>Solution: Observatory</vt:lpstr>
      <vt:lpstr>Demos</vt:lpstr>
      <vt:lpstr>Project Status</vt:lpstr>
      <vt:lpstr>Expertise Needed</vt:lpstr>
      <vt:lpstr>Potential business models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Observatory</dc:title>
  <dc:creator>Million</dc:creator>
  <cp:lastModifiedBy>Maxx</cp:lastModifiedBy>
  <cp:revision>26</cp:revision>
  <dcterms:created xsi:type="dcterms:W3CDTF">2016-08-23T23:13:54Z</dcterms:created>
  <dcterms:modified xsi:type="dcterms:W3CDTF">2017-02-12T21:38:06Z</dcterms:modified>
</cp:coreProperties>
</file>

<file path=docProps/thumbnail.jpeg>
</file>